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1" r:id="rId12"/>
    <p:sldId id="275" r:id="rId13"/>
    <p:sldId id="276" r:id="rId14"/>
    <p:sldId id="277" r:id="rId15"/>
    <p:sldId id="272" r:id="rId16"/>
    <p:sldId id="273" r:id="rId17"/>
    <p:sldId id="263" r:id="rId18"/>
    <p:sldId id="274" r:id="rId19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35"/>
  </p:normalViewPr>
  <p:slideViewPr>
    <p:cSldViewPr snapToGrid="0">
      <p:cViewPr>
        <p:scale>
          <a:sx n="113" d="100"/>
          <a:sy n="113" d="100"/>
        </p:scale>
        <p:origin x="3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24.04.2025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 – trusted care, nearby.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38B1-011E-DF5B-DEB2-CF2904F2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8" y="0"/>
            <a:ext cx="8371726" cy="686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1130</Words>
  <Application>Microsoft Macintosh PowerPoint</Application>
  <PresentationFormat>Широкоэкранный</PresentationFormat>
  <Paragraphs>119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-apple-system</vt:lpstr>
      <vt:lpstr>-webkit-standard</vt:lpstr>
      <vt:lpstr>Apple Symbols</vt:lpstr>
      <vt:lpstr>Aptos</vt:lpstr>
      <vt:lpstr>Arial</vt:lpstr>
      <vt:lpstr>Avenir Next LT Pro</vt:lpstr>
      <vt:lpstr>Ayuthaya</vt:lpstr>
      <vt:lpstr>Baskerville</vt:lpstr>
      <vt:lpstr>Calibri</vt:lpstr>
      <vt:lpstr>Chalkboard</vt:lpstr>
      <vt:lpstr>Neue Haas Grotesk Text Pro</vt:lpstr>
      <vt:lpstr>AccentBoxVTI</vt:lpstr>
      <vt:lpstr> Vellure – trusted care, nearby.   </vt:lpstr>
      <vt:lpstr>Vellure – the self-care marketplace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Анастасия Вивтоненко</cp:lastModifiedBy>
  <cp:revision>3</cp:revision>
  <dcterms:created xsi:type="dcterms:W3CDTF">2025-04-24T14:53:53Z</dcterms:created>
  <dcterms:modified xsi:type="dcterms:W3CDTF">2025-04-24T19:32:32Z</dcterms:modified>
</cp:coreProperties>
</file>